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3" r:id="rId2"/>
    <p:sldId id="474" r:id="rId3"/>
    <p:sldId id="472" r:id="rId4"/>
    <p:sldId id="473" r:id="rId5"/>
    <p:sldId id="475" r:id="rId6"/>
    <p:sldId id="476" r:id="rId7"/>
    <p:sldId id="477" r:id="rId8"/>
    <p:sldId id="478" r:id="rId9"/>
    <p:sldId id="479" r:id="rId10"/>
    <p:sldId id="4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50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12.10.2021.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67475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12.10.2021.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583353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12.10.2021.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47420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12.10.2021.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02546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12.10.2021.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040062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12.10.2021.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13950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12.10.2021.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835810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12.10.2021.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82175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12.10.2021.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38331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12.10.2021.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57611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12.10.2021.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598656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12.10.2021.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play/18667/358/28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68A4132F-DEC6-4332-A00C-A11AD4519B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64965EAE-E41A-435F-B993-07E824B6C9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152F8994-E6D4-4311-9548-C3607BC436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Unit 1: </a:t>
            </a:r>
            <a:r>
              <a:rPr lang="hr-HR" sz="2800" dirty="0" err="1"/>
              <a:t>Lesson</a:t>
            </a:r>
            <a:r>
              <a:rPr lang="hr-HR" sz="2800" dirty="0"/>
              <a:t> 5</a:t>
            </a:r>
            <a:br>
              <a:rPr lang="hr-HR" sz="2800" dirty="0"/>
            </a:br>
            <a:r>
              <a:rPr lang="hr-HR" sz="2800" dirty="0"/>
              <a:t/>
            </a:r>
            <a:br>
              <a:rPr lang="hr-HR" sz="2800" dirty="0"/>
            </a:br>
            <a:r>
              <a:rPr lang="hr-HR" sz="2800" dirty="0" err="1"/>
              <a:t>Dream</a:t>
            </a:r>
            <a:r>
              <a:rPr lang="hr-HR" sz="2800" dirty="0"/>
              <a:t> </a:t>
            </a:r>
            <a:r>
              <a:rPr lang="hr-HR" sz="2800" dirty="0" err="1"/>
              <a:t>team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31DF726-47E0-4EC3-AB65-9DB957377ABC}"/>
              </a:ext>
            </a:extLst>
          </p:cNvPr>
          <p:cNvSpPr txBox="1"/>
          <p:nvPr/>
        </p:nvSpPr>
        <p:spPr>
          <a:xfrm>
            <a:off x="838199" y="1825625"/>
            <a:ext cx="4142091" cy="1388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7EEA301-4B8B-40FE-BAA0-FCBC412A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437" b="2232"/>
          <a:stretch/>
        </p:blipFill>
        <p:spPr>
          <a:xfrm>
            <a:off x="7928136" y="1527184"/>
            <a:ext cx="3987445" cy="51483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=""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=""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Otvori sljedeću poveznicu, te odaberi </a:t>
            </a:r>
            <a:r>
              <a:rPr lang="hr-HR" sz="2000" b="1" noProof="0" dirty="0">
                <a:solidFill>
                  <a:prstClr val="black"/>
                </a:solidFill>
                <a:latin typeface="Calibri" panose="020F0502020204030204"/>
              </a:rPr>
              <a:t>PLAY AND LEARN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lvl="0" indent="0" algn="ctr">
              <a:buNone/>
              <a:defRPr/>
            </a:pP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r>
              <a:rPr lang="hr-HR" sz="2000" dirty="0">
                <a:solidFill>
                  <a:prstClr val="black"/>
                </a:solidFill>
                <a:hlinkClick r:id="rId4"/>
              </a:rPr>
              <a:t>https://wordwall.net/play/18667/358/282</a:t>
            </a: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894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6B37B2-9DEB-4BC0-AB4A-390220AFC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804" y="480196"/>
            <a:ext cx="4592714" cy="4351338"/>
          </a:xfrm>
        </p:spPr>
        <p:txBody>
          <a:bodyPr>
            <a:normAutofit/>
          </a:bodyPr>
          <a:lstStyle/>
          <a:p>
            <a:r>
              <a:rPr lang="hr-HR" b="1" dirty="0"/>
              <a:t>Open </a:t>
            </a:r>
            <a:r>
              <a:rPr lang="hr-HR" b="1" dirty="0" err="1"/>
              <a:t>your</a:t>
            </a:r>
            <a:r>
              <a:rPr lang="hr-HR" b="1" dirty="0"/>
              <a:t> </a:t>
            </a:r>
            <a:r>
              <a:rPr lang="hr-HR" b="1" dirty="0" err="1"/>
              <a:t>book</a:t>
            </a:r>
            <a:r>
              <a:rPr lang="hr-HR" b="1" dirty="0"/>
              <a:t>, </a:t>
            </a:r>
            <a:r>
              <a:rPr lang="hr-HR" b="1" dirty="0" err="1"/>
              <a:t>page</a:t>
            </a:r>
            <a:r>
              <a:rPr lang="hr-HR" b="1" dirty="0"/>
              <a:t> 20</a:t>
            </a:r>
          </a:p>
          <a:p>
            <a:r>
              <a:rPr lang="hr-HR" b="1" dirty="0" err="1"/>
              <a:t>Task</a:t>
            </a:r>
            <a:r>
              <a:rPr lang="hr-HR" b="1" dirty="0"/>
              <a:t> 1: </a:t>
            </a:r>
            <a:r>
              <a:rPr lang="hr-HR" b="1" dirty="0" err="1"/>
              <a:t>Answer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questions</a:t>
            </a:r>
            <a:r>
              <a:rPr lang="hr-HR" b="1" dirty="0"/>
              <a:t>. </a:t>
            </a:r>
            <a:endParaRPr lang="hr-HR" i="1" dirty="0"/>
          </a:p>
          <a:p>
            <a:r>
              <a:rPr lang="hr-HR" b="1" dirty="0" err="1"/>
              <a:t>Task</a:t>
            </a:r>
            <a:r>
              <a:rPr lang="hr-HR" b="1" dirty="0"/>
              <a:t> 2: Read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text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answer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question</a:t>
            </a:r>
            <a:r>
              <a:rPr lang="hr-HR" b="1" dirty="0"/>
              <a:t>. 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B00672-F488-45B9-BF0B-7FE5CBFFA66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570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A8A6921-7B63-4619-A03E-7F85848E136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9413" y="3095625"/>
            <a:ext cx="4797992" cy="207235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8A28A24-D9CD-4C86-B04B-9D06A217F0C0}"/>
              </a:ext>
            </a:extLst>
          </p:cNvPr>
          <p:cNvSpPr txBox="1"/>
          <p:nvPr/>
        </p:nvSpPr>
        <p:spPr>
          <a:xfrm>
            <a:off x="5155135" y="5532416"/>
            <a:ext cx="507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2 </a:t>
            </a:r>
            <a:r>
              <a:rPr lang="en-US" i="1" dirty="0">
                <a:solidFill>
                  <a:srgbClr val="FF0000"/>
                </a:solidFill>
              </a:rPr>
              <a:t>Madison thinks teamwork skills are important.</a:t>
            </a:r>
          </a:p>
        </p:txBody>
      </p:sp>
    </p:spTree>
    <p:extLst>
      <p:ext uri="{BB962C8B-B14F-4D97-AF65-F5344CB8AC3E}">
        <p14:creationId xmlns="" xmlns:p14="http://schemas.microsoft.com/office/powerpoint/2010/main" val="1098138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57AA21-3FD1-407A-A654-7E4CD255E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0686" y="147746"/>
            <a:ext cx="5841507" cy="3696285"/>
          </a:xfrm>
        </p:spPr>
        <p:txBody>
          <a:bodyPr/>
          <a:lstStyle/>
          <a:p>
            <a:r>
              <a:rPr lang="hr-HR" b="1" dirty="0" err="1"/>
              <a:t>Task</a:t>
            </a:r>
            <a:r>
              <a:rPr lang="hr-HR" b="1" dirty="0"/>
              <a:t> 3: </a:t>
            </a:r>
            <a:r>
              <a:rPr lang="hr-HR" b="1" dirty="0" err="1"/>
              <a:t>Write</a:t>
            </a:r>
            <a:r>
              <a:rPr lang="hr-HR" b="1" dirty="0"/>
              <a:t> </a:t>
            </a:r>
            <a:r>
              <a:rPr lang="hr-HR" b="1" dirty="0" err="1"/>
              <a:t>true</a:t>
            </a:r>
            <a:r>
              <a:rPr lang="hr-HR" b="1" dirty="0"/>
              <a:t> (T), </a:t>
            </a:r>
            <a:r>
              <a:rPr lang="hr-HR" b="1" dirty="0" err="1"/>
              <a:t>false</a:t>
            </a:r>
            <a:r>
              <a:rPr lang="hr-HR" b="1" dirty="0"/>
              <a:t> (F) or </a:t>
            </a:r>
            <a:r>
              <a:rPr lang="hr-HR" b="1" dirty="0" err="1"/>
              <a:t>not</a:t>
            </a:r>
            <a:r>
              <a:rPr lang="hr-HR" b="1" dirty="0"/>
              <a:t> </a:t>
            </a:r>
            <a:r>
              <a:rPr lang="hr-HR" b="1" dirty="0" err="1"/>
              <a:t>given</a:t>
            </a:r>
            <a:r>
              <a:rPr lang="hr-HR" b="1" dirty="0"/>
              <a:t> (NG). 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98852D0-82F0-4A30-8EFE-3FAE61BF721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255581" cy="6870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09DD06F-F4E6-4965-A8DD-97D1C2ED06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1069" y="2263883"/>
            <a:ext cx="8679145" cy="403926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36E8848-A1E7-4CAC-AEAB-2A220750A5B0}"/>
              </a:ext>
            </a:extLst>
          </p:cNvPr>
          <p:cNvSpPr txBox="1"/>
          <p:nvPr/>
        </p:nvSpPr>
        <p:spPr>
          <a:xfrm>
            <a:off x="8398276" y="2707689"/>
            <a:ext cx="6480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  <a:endParaRPr lang="hr-HR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</a:t>
            </a:r>
            <a:endParaRPr lang="hr-HR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F</a:t>
            </a:r>
            <a:endParaRPr lang="hr-HR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NG</a:t>
            </a:r>
            <a:endParaRPr lang="hr-HR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F</a:t>
            </a:r>
            <a:endParaRPr lang="hr-HR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</a:t>
            </a:r>
          </a:p>
          <a:p>
            <a:r>
              <a:rPr lang="en-US" dirty="0">
                <a:solidFill>
                  <a:srgbClr val="FF0000"/>
                </a:solidFill>
              </a:rPr>
              <a:t>T</a:t>
            </a:r>
            <a:endParaRPr lang="hr-HR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NG</a:t>
            </a:r>
            <a:endParaRPr lang="hr-HR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F</a:t>
            </a:r>
            <a:endParaRPr lang="hr-HR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</a:t>
            </a:r>
            <a:endParaRPr lang="hr-HR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</a:t>
            </a:r>
            <a:endParaRPr lang="hr-HR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</p:spTree>
    <p:extLst>
      <p:ext uri="{BB962C8B-B14F-4D97-AF65-F5344CB8AC3E}">
        <p14:creationId xmlns="" xmlns:p14="http://schemas.microsoft.com/office/powerpoint/2010/main" val="4268025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76B9DC-F75C-45A2-A278-68FA8A98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5806" y="254000"/>
            <a:ext cx="6056143" cy="2489200"/>
          </a:xfrm>
        </p:spPr>
        <p:txBody>
          <a:bodyPr>
            <a:normAutofit/>
          </a:bodyPr>
          <a:lstStyle/>
          <a:p>
            <a:r>
              <a:rPr lang="hr-HR" b="1" dirty="0" err="1"/>
              <a:t>Task</a:t>
            </a:r>
            <a:r>
              <a:rPr lang="hr-HR" b="1" dirty="0"/>
              <a:t> 4: Read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text</a:t>
            </a:r>
            <a:r>
              <a:rPr lang="hr-HR" b="1" dirty="0"/>
              <a:t> </a:t>
            </a:r>
            <a:r>
              <a:rPr lang="hr-HR" b="1" dirty="0" err="1"/>
              <a:t>out</a:t>
            </a:r>
            <a:r>
              <a:rPr lang="hr-HR" b="1" dirty="0"/>
              <a:t> </a:t>
            </a:r>
            <a:r>
              <a:rPr lang="hr-HR" b="1" dirty="0" err="1"/>
              <a:t>loud</a:t>
            </a:r>
            <a:r>
              <a:rPr lang="hr-HR" b="1" dirty="0"/>
              <a:t>. </a:t>
            </a:r>
            <a:endParaRPr lang="hr-HR" i="1" dirty="0"/>
          </a:p>
          <a:p>
            <a:r>
              <a:rPr lang="hr-HR" b="1" dirty="0" err="1"/>
              <a:t>Task</a:t>
            </a:r>
            <a:r>
              <a:rPr lang="hr-HR" b="1" dirty="0"/>
              <a:t> 5: </a:t>
            </a:r>
            <a:r>
              <a:rPr lang="hr-HR" b="1" dirty="0" err="1"/>
              <a:t>Match</a:t>
            </a:r>
            <a:r>
              <a:rPr lang="hr-HR" b="1" dirty="0"/>
              <a:t>. 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E7A0EFE-213E-40BC-AFC7-D38DCE27AAB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542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9FBEAB4-1195-4E2F-B673-11C30CA777D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2125" y="2493338"/>
            <a:ext cx="9593175" cy="436466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488DAC0-0C61-46C4-85D8-042F5A7CCCBB}"/>
              </a:ext>
            </a:extLst>
          </p:cNvPr>
          <p:cNvSpPr txBox="1"/>
          <p:nvPr/>
        </p:nvSpPr>
        <p:spPr>
          <a:xfrm>
            <a:off x="5735806" y="3551069"/>
            <a:ext cx="22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5213372-4FD0-429A-8271-01A56C4B3C17}"/>
              </a:ext>
            </a:extLst>
          </p:cNvPr>
          <p:cNvSpPr txBox="1"/>
          <p:nvPr/>
        </p:nvSpPr>
        <p:spPr>
          <a:xfrm>
            <a:off x="5723969" y="3862735"/>
            <a:ext cx="22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67C490F-8ACB-4BA8-970E-2CA7B55A3941}"/>
              </a:ext>
            </a:extLst>
          </p:cNvPr>
          <p:cNvSpPr txBox="1"/>
          <p:nvPr/>
        </p:nvSpPr>
        <p:spPr>
          <a:xfrm>
            <a:off x="5707471" y="4279266"/>
            <a:ext cx="22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C26ECEF-AF22-4CDD-B9CF-E53BCBDF3D8B}"/>
              </a:ext>
            </a:extLst>
          </p:cNvPr>
          <p:cNvSpPr txBox="1"/>
          <p:nvPr/>
        </p:nvSpPr>
        <p:spPr>
          <a:xfrm>
            <a:off x="5700072" y="4567867"/>
            <a:ext cx="22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537195F-9DC2-43D0-A17C-FFFADC6B121D}"/>
              </a:ext>
            </a:extLst>
          </p:cNvPr>
          <p:cNvSpPr txBox="1"/>
          <p:nvPr/>
        </p:nvSpPr>
        <p:spPr>
          <a:xfrm>
            <a:off x="5721618" y="4870130"/>
            <a:ext cx="22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469A518-D82A-4FED-B452-485A40ADCFBA}"/>
              </a:ext>
            </a:extLst>
          </p:cNvPr>
          <p:cNvSpPr txBox="1"/>
          <p:nvPr/>
        </p:nvSpPr>
        <p:spPr>
          <a:xfrm>
            <a:off x="5680422" y="5737065"/>
            <a:ext cx="22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8AA45E5-760E-4E07-A1D5-7E65EDB9CF39}"/>
              </a:ext>
            </a:extLst>
          </p:cNvPr>
          <p:cNvSpPr txBox="1"/>
          <p:nvPr/>
        </p:nvSpPr>
        <p:spPr>
          <a:xfrm>
            <a:off x="5717828" y="6106397"/>
            <a:ext cx="22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F2F3EBB-55D0-4F6F-BA52-FF6B45FC12E2}"/>
              </a:ext>
            </a:extLst>
          </p:cNvPr>
          <p:cNvSpPr txBox="1"/>
          <p:nvPr/>
        </p:nvSpPr>
        <p:spPr>
          <a:xfrm>
            <a:off x="5700072" y="5290011"/>
            <a:ext cx="22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="" xmlns:p14="http://schemas.microsoft.com/office/powerpoint/2010/main" val="3136992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C3A768-2D7D-48FE-967F-1AF12EB8B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6448" y="360471"/>
            <a:ext cx="4511630" cy="5488972"/>
          </a:xfrm>
        </p:spPr>
        <p:txBody>
          <a:bodyPr>
            <a:normAutofit/>
          </a:bodyPr>
          <a:lstStyle/>
          <a:p>
            <a:r>
              <a:rPr lang="hr-HR" b="1" dirty="0" err="1"/>
              <a:t>Task</a:t>
            </a:r>
            <a:r>
              <a:rPr lang="hr-HR" b="1" dirty="0"/>
              <a:t> 6: </a:t>
            </a:r>
            <a:r>
              <a:rPr lang="hr-HR" b="1" dirty="0" err="1"/>
              <a:t>Answer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questions</a:t>
            </a:r>
            <a:r>
              <a:rPr lang="hr-HR" b="1" dirty="0"/>
              <a:t>. </a:t>
            </a:r>
            <a:endParaRPr lang="hr-HR" i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BE877B9-2B3B-413B-888F-2B7C6F17CFB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256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EB792D8-E4ED-4798-8AE9-424A34694F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472" y="2270582"/>
            <a:ext cx="11191378" cy="376880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509059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077072-B414-46C3-8CC7-0E9CC354A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3941" y="943252"/>
            <a:ext cx="2771774" cy="4971495"/>
          </a:xfrm>
        </p:spPr>
        <p:txBody>
          <a:bodyPr/>
          <a:lstStyle/>
          <a:p>
            <a:r>
              <a:rPr lang="hr-HR" b="1" dirty="0"/>
              <a:t>Open </a:t>
            </a:r>
            <a:r>
              <a:rPr lang="hr-HR" b="1" dirty="0" err="1"/>
              <a:t>your</a:t>
            </a:r>
            <a:r>
              <a:rPr lang="hr-HR" b="1" dirty="0"/>
              <a:t> </a:t>
            </a:r>
            <a:r>
              <a:rPr lang="hr-HR" b="1" dirty="0" err="1"/>
              <a:t>workbooks</a:t>
            </a:r>
            <a:r>
              <a:rPr lang="hr-HR" b="1" dirty="0"/>
              <a:t>, </a:t>
            </a:r>
            <a:r>
              <a:rPr lang="hr-HR" b="1" dirty="0" err="1"/>
              <a:t>page</a:t>
            </a:r>
            <a:r>
              <a:rPr lang="hr-HR" b="1" dirty="0"/>
              <a:t> 16</a:t>
            </a:r>
          </a:p>
          <a:p>
            <a:r>
              <a:rPr lang="hr-HR" b="1" dirty="0" err="1"/>
              <a:t>Task</a:t>
            </a:r>
            <a:r>
              <a:rPr lang="hr-HR" b="1" dirty="0"/>
              <a:t> 1: </a:t>
            </a:r>
            <a:r>
              <a:rPr lang="hr-HR" b="1" dirty="0" err="1"/>
              <a:t>Complete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sentences</a:t>
            </a:r>
            <a:r>
              <a:rPr lang="hr-HR" b="1" dirty="0"/>
              <a:t>. </a:t>
            </a:r>
            <a:r>
              <a:rPr lang="hr-HR" i="1" dirty="0"/>
              <a:t>Dopuni rečenice ponuđenim riječima.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BA28D30-9492-462B-825D-709660AD84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438" y="523782"/>
            <a:ext cx="8618301" cy="563476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71B37F6-FD31-416B-859F-DADE763C4E8A}"/>
              </a:ext>
            </a:extLst>
          </p:cNvPr>
          <p:cNvSpPr txBox="1"/>
          <p:nvPr/>
        </p:nvSpPr>
        <p:spPr>
          <a:xfrm>
            <a:off x="6019060" y="3428999"/>
            <a:ext cx="65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out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4994470-6E92-4BF7-8C0A-DB3C0AA15CD7}"/>
              </a:ext>
            </a:extLst>
          </p:cNvPr>
          <p:cNvSpPr txBox="1"/>
          <p:nvPr/>
        </p:nvSpPr>
        <p:spPr>
          <a:xfrm>
            <a:off x="2567126" y="4332134"/>
            <a:ext cx="65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of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88CB740-7257-45D8-A9CE-95EC224947A6}"/>
              </a:ext>
            </a:extLst>
          </p:cNvPr>
          <p:cNvSpPr txBox="1"/>
          <p:nvPr/>
        </p:nvSpPr>
        <p:spPr>
          <a:xfrm>
            <a:off x="4689814" y="4614000"/>
            <a:ext cx="65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on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D1D2108-9CB1-4DDE-933F-37C04866F7B8}"/>
              </a:ext>
            </a:extLst>
          </p:cNvPr>
          <p:cNvSpPr txBox="1"/>
          <p:nvPr/>
        </p:nvSpPr>
        <p:spPr>
          <a:xfrm>
            <a:off x="3024326" y="4978153"/>
            <a:ext cx="65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out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E75B021-C609-4E71-89E0-28E4BE18167F}"/>
              </a:ext>
            </a:extLst>
          </p:cNvPr>
          <p:cNvSpPr txBox="1"/>
          <p:nvPr/>
        </p:nvSpPr>
        <p:spPr>
          <a:xfrm>
            <a:off x="2367378" y="5254840"/>
            <a:ext cx="75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about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8548CC9-BCCC-4AE6-ADB2-07C2668C179B}"/>
              </a:ext>
            </a:extLst>
          </p:cNvPr>
          <p:cNvSpPr txBox="1"/>
          <p:nvPr/>
        </p:nvSpPr>
        <p:spPr>
          <a:xfrm>
            <a:off x="5183079" y="5545415"/>
            <a:ext cx="65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with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14190C6-1A66-42F7-8A98-90EC2BFDD316}"/>
              </a:ext>
            </a:extLst>
          </p:cNvPr>
          <p:cNvSpPr txBox="1"/>
          <p:nvPr/>
        </p:nvSpPr>
        <p:spPr>
          <a:xfrm>
            <a:off x="3034684" y="3686115"/>
            <a:ext cx="65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with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50A6EE5-26E7-41A5-B7C3-FDD13C6FDD84}"/>
              </a:ext>
            </a:extLst>
          </p:cNvPr>
          <p:cNvSpPr txBox="1"/>
          <p:nvPr/>
        </p:nvSpPr>
        <p:spPr>
          <a:xfrm>
            <a:off x="4096640" y="4041559"/>
            <a:ext cx="65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on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08104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F12D22-9B61-4129-BF67-52B97D9EE2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206" y="577984"/>
            <a:ext cx="8304875" cy="544181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CC9E42-7C10-4D83-8EBC-9C21C79663BE}"/>
              </a:ext>
            </a:extLst>
          </p:cNvPr>
          <p:cNvSpPr txBox="1"/>
          <p:nvPr/>
        </p:nvSpPr>
        <p:spPr>
          <a:xfrm>
            <a:off x="3000652" y="2467992"/>
            <a:ext cx="209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No </a:t>
            </a:r>
            <a:r>
              <a:rPr lang="hr-HR" i="1" dirty="0" err="1">
                <a:solidFill>
                  <a:srgbClr val="FF0000"/>
                </a:solidFill>
              </a:rPr>
              <a:t>offence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6D6623B-BCC4-4F50-A3DC-D98C8DCFF099}"/>
              </a:ext>
            </a:extLst>
          </p:cNvPr>
          <p:cNvSpPr txBox="1"/>
          <p:nvPr/>
        </p:nvSpPr>
        <p:spPr>
          <a:xfrm>
            <a:off x="2063985" y="3446835"/>
            <a:ext cx="238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bumming</a:t>
            </a:r>
            <a:r>
              <a:rPr lang="hr-HR" i="1" dirty="0">
                <a:solidFill>
                  <a:srgbClr val="FF0000"/>
                </a:solidFill>
              </a:rPr>
              <a:t>              </a:t>
            </a:r>
            <a:r>
              <a:rPr lang="hr-HR" i="1" dirty="0" err="1">
                <a:solidFill>
                  <a:srgbClr val="FF0000"/>
                </a:solidFill>
              </a:rPr>
              <a:t>out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DCEC22E-D85C-43F3-B6E7-3669EDBEE6C5}"/>
              </a:ext>
            </a:extLst>
          </p:cNvPr>
          <p:cNvSpPr txBox="1"/>
          <p:nvPr/>
        </p:nvSpPr>
        <p:spPr>
          <a:xfrm>
            <a:off x="2257887" y="4056177"/>
            <a:ext cx="209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control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freak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1C85D89-2D7F-4D64-9580-84F8712469CB}"/>
              </a:ext>
            </a:extLst>
          </p:cNvPr>
          <p:cNvSpPr txBox="1"/>
          <p:nvPr/>
        </p:nvSpPr>
        <p:spPr>
          <a:xfrm>
            <a:off x="1315708" y="4699968"/>
            <a:ext cx="209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is</a:t>
            </a:r>
            <a:r>
              <a:rPr lang="hr-HR" i="1" dirty="0">
                <a:solidFill>
                  <a:srgbClr val="FF0000"/>
                </a:solidFill>
              </a:rPr>
              <a:t> no </a:t>
            </a:r>
            <a:r>
              <a:rPr lang="hr-HR" i="1" dirty="0" err="1">
                <a:solidFill>
                  <a:srgbClr val="FF0000"/>
                </a:solidFill>
              </a:rPr>
              <a:t>picnic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527DDEF-F7F6-41ED-8A47-C5D548F139A1}"/>
              </a:ext>
            </a:extLst>
          </p:cNvPr>
          <p:cNvSpPr txBox="1"/>
          <p:nvPr/>
        </p:nvSpPr>
        <p:spPr>
          <a:xfrm>
            <a:off x="2105487" y="5038959"/>
            <a:ext cx="209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pull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your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weight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FE6E34A-F6AE-4DF4-851F-C72B9EE46E8B}"/>
              </a:ext>
            </a:extLst>
          </p:cNvPr>
          <p:cNvSpPr txBox="1"/>
          <p:nvPr/>
        </p:nvSpPr>
        <p:spPr>
          <a:xfrm>
            <a:off x="4691848" y="3721209"/>
            <a:ext cx="209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Little</a:t>
            </a:r>
            <a:r>
              <a:rPr lang="hr-HR" i="1" dirty="0">
                <a:solidFill>
                  <a:srgbClr val="FF0000"/>
                </a:solidFill>
              </a:rPr>
              <a:t> Miss </a:t>
            </a:r>
            <a:r>
              <a:rPr lang="hr-HR" i="1" dirty="0" err="1">
                <a:solidFill>
                  <a:srgbClr val="FF0000"/>
                </a:solidFill>
              </a:rPr>
              <a:t>Sunshine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E8D6EDA-A6A8-418A-9EAC-73C24A74D54F}"/>
              </a:ext>
            </a:extLst>
          </p:cNvPr>
          <p:cNvSpPr txBox="1"/>
          <p:nvPr/>
        </p:nvSpPr>
        <p:spPr>
          <a:xfrm>
            <a:off x="2737411" y="5358365"/>
            <a:ext cx="209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gone </a:t>
            </a:r>
            <a:r>
              <a:rPr lang="hr-HR" i="1" dirty="0" err="1">
                <a:solidFill>
                  <a:srgbClr val="FF0000"/>
                </a:solidFill>
              </a:rPr>
              <a:t>the</a:t>
            </a:r>
            <a:r>
              <a:rPr lang="hr-HR" i="1" dirty="0">
                <a:solidFill>
                  <a:srgbClr val="FF0000"/>
                </a:solidFill>
              </a:rPr>
              <a:t> extra mile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76313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1CCB41-54B4-4420-A221-B5246CE88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550" y="415926"/>
            <a:ext cx="10481200" cy="764804"/>
          </a:xfrm>
        </p:spPr>
        <p:txBody>
          <a:bodyPr/>
          <a:lstStyle/>
          <a:p>
            <a:r>
              <a:rPr lang="hr-HR" b="1" dirty="0" err="1"/>
              <a:t>Task</a:t>
            </a:r>
            <a:r>
              <a:rPr lang="hr-HR" b="1" dirty="0"/>
              <a:t> 3: </a:t>
            </a:r>
            <a:r>
              <a:rPr lang="hr-HR" b="1" dirty="0" err="1"/>
              <a:t>Sort</a:t>
            </a:r>
            <a:r>
              <a:rPr lang="hr-HR" b="1" dirty="0"/>
              <a:t> </a:t>
            </a:r>
            <a:r>
              <a:rPr lang="hr-HR" b="1" dirty="0" err="1"/>
              <a:t>out</a:t>
            </a:r>
            <a:r>
              <a:rPr lang="hr-HR" b="1" dirty="0"/>
              <a:t>. 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4E0625-469F-4701-86FF-E483BC3C63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4927"/>
          <a:stretch/>
        </p:blipFill>
        <p:spPr>
          <a:xfrm>
            <a:off x="853550" y="1449372"/>
            <a:ext cx="10517026" cy="434463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7D254E8-0F66-4184-AD25-9C7499E09638}"/>
              </a:ext>
            </a:extLst>
          </p:cNvPr>
          <p:cNvSpPr txBox="1"/>
          <p:nvPr/>
        </p:nvSpPr>
        <p:spPr>
          <a:xfrm>
            <a:off x="1784412" y="4065973"/>
            <a:ext cx="4145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Making your own decisions</a:t>
            </a:r>
          </a:p>
          <a:p>
            <a:r>
              <a:rPr lang="en-US" i="1" dirty="0">
                <a:solidFill>
                  <a:srgbClr val="FF0000"/>
                </a:solidFill>
              </a:rPr>
              <a:t>Taking responsibility</a:t>
            </a:r>
          </a:p>
          <a:p>
            <a:r>
              <a:rPr lang="en-US" i="1" dirty="0">
                <a:solidFill>
                  <a:srgbClr val="FF0000"/>
                </a:solidFill>
              </a:rPr>
              <a:t>Managing your time</a:t>
            </a:r>
          </a:p>
          <a:p>
            <a:r>
              <a:rPr lang="en-US" i="1" dirty="0">
                <a:solidFill>
                  <a:srgbClr val="FF0000"/>
                </a:solidFill>
              </a:rPr>
              <a:t>Taking full credit for the work well done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F41011C-816B-4A88-B570-A4468A829546}"/>
              </a:ext>
            </a:extLst>
          </p:cNvPr>
          <p:cNvSpPr txBox="1"/>
          <p:nvPr/>
        </p:nvSpPr>
        <p:spPr>
          <a:xfrm>
            <a:off x="6112063" y="4447713"/>
            <a:ext cx="3764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Faster problem solving</a:t>
            </a:r>
          </a:p>
          <a:p>
            <a:r>
              <a:rPr lang="en-US" i="1" dirty="0">
                <a:solidFill>
                  <a:srgbClr val="FF0000"/>
                </a:solidFill>
              </a:rPr>
              <a:t>Increasing creativity and innovation</a:t>
            </a:r>
          </a:p>
          <a:p>
            <a:r>
              <a:rPr lang="en-US" i="1" dirty="0">
                <a:solidFill>
                  <a:srgbClr val="FF0000"/>
                </a:solidFill>
              </a:rPr>
              <a:t>Improving communication skills</a:t>
            </a:r>
          </a:p>
        </p:txBody>
      </p:sp>
    </p:spTree>
    <p:extLst>
      <p:ext uri="{BB962C8B-B14F-4D97-AF65-F5344CB8AC3E}">
        <p14:creationId xmlns="" xmlns:p14="http://schemas.microsoft.com/office/powerpoint/2010/main" val="582914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1E2327-BE80-42F7-8B08-9E6616F23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896" y="1057214"/>
            <a:ext cx="4080645" cy="4841998"/>
          </a:xfrm>
        </p:spPr>
        <p:txBody>
          <a:bodyPr>
            <a:normAutofit/>
          </a:bodyPr>
          <a:lstStyle/>
          <a:p>
            <a:r>
              <a:rPr lang="hr-HR" b="1" dirty="0" err="1"/>
              <a:t>Task</a:t>
            </a:r>
            <a:r>
              <a:rPr lang="hr-HR" b="1" dirty="0"/>
              <a:t> 4: Do </a:t>
            </a:r>
            <a:r>
              <a:rPr lang="hr-HR" b="1" dirty="0" err="1"/>
              <a:t>you</a:t>
            </a:r>
            <a:r>
              <a:rPr lang="hr-HR" b="1" dirty="0"/>
              <a:t> </a:t>
            </a:r>
            <a:r>
              <a:rPr lang="hr-HR" b="1" dirty="0" err="1"/>
              <a:t>prefer</a:t>
            </a:r>
            <a:r>
              <a:rPr lang="hr-HR" b="1" dirty="0"/>
              <a:t> </a:t>
            </a:r>
            <a:r>
              <a:rPr lang="hr-HR" b="1" dirty="0" err="1"/>
              <a:t>individual</a:t>
            </a:r>
            <a:r>
              <a:rPr lang="hr-HR" b="1" dirty="0"/>
              <a:t> </a:t>
            </a:r>
            <a:r>
              <a:rPr lang="hr-HR" b="1" dirty="0" err="1"/>
              <a:t>work</a:t>
            </a:r>
            <a:r>
              <a:rPr lang="hr-HR" b="1" dirty="0"/>
              <a:t> </a:t>
            </a:r>
            <a:r>
              <a:rPr lang="hr-HR" b="1" dirty="0" err="1"/>
              <a:t>or</a:t>
            </a:r>
            <a:r>
              <a:rPr lang="hr-HR" b="1" dirty="0"/>
              <a:t> </a:t>
            </a:r>
            <a:r>
              <a:rPr lang="hr-HR" b="1" dirty="0" err="1"/>
              <a:t>teamwork</a:t>
            </a:r>
            <a:r>
              <a:rPr lang="hr-HR" b="1" dirty="0"/>
              <a:t>? </a:t>
            </a:r>
            <a:r>
              <a:rPr lang="hr-HR" b="1" dirty="0" err="1"/>
              <a:t>Why</a:t>
            </a:r>
            <a:r>
              <a:rPr lang="hr-HR" b="1" dirty="0" smtClean="0"/>
              <a:t>?</a:t>
            </a:r>
            <a:r>
              <a:rPr lang="hr-HR" i="1" dirty="0" smtClean="0"/>
              <a:t>.</a:t>
            </a:r>
            <a:endParaRPr lang="hr-HR" i="1" dirty="0"/>
          </a:p>
          <a:p>
            <a:r>
              <a:rPr lang="hr-HR" b="1" dirty="0" err="1"/>
              <a:t>Task</a:t>
            </a:r>
            <a:r>
              <a:rPr lang="hr-HR" b="1" dirty="0"/>
              <a:t> 5: Read </a:t>
            </a:r>
            <a:r>
              <a:rPr lang="hr-HR" b="1" dirty="0" err="1"/>
              <a:t>the</a:t>
            </a:r>
            <a:r>
              <a:rPr lang="hr-HR" b="1" dirty="0"/>
              <a:t> notes. </a:t>
            </a:r>
            <a:r>
              <a:rPr lang="hr-HR" b="1" dirty="0" err="1"/>
              <a:t>Which</a:t>
            </a:r>
            <a:r>
              <a:rPr lang="hr-HR" b="1" dirty="0"/>
              <a:t> </a:t>
            </a:r>
            <a:r>
              <a:rPr lang="hr-HR" b="1" dirty="0" err="1"/>
              <a:t>two</a:t>
            </a:r>
            <a:r>
              <a:rPr lang="hr-HR" b="1" dirty="0"/>
              <a:t> </a:t>
            </a:r>
            <a:r>
              <a:rPr lang="hr-HR" b="1" dirty="0" err="1"/>
              <a:t>students</a:t>
            </a:r>
            <a:r>
              <a:rPr lang="hr-HR" b="1" dirty="0"/>
              <a:t> </a:t>
            </a:r>
            <a:r>
              <a:rPr lang="hr-HR" b="1" dirty="0" err="1"/>
              <a:t>would</a:t>
            </a:r>
            <a:r>
              <a:rPr lang="hr-HR" b="1" dirty="0"/>
              <a:t> </a:t>
            </a:r>
            <a:r>
              <a:rPr lang="hr-HR" b="1" dirty="0" err="1"/>
              <a:t>you</a:t>
            </a:r>
            <a:r>
              <a:rPr lang="hr-HR" b="1" dirty="0"/>
              <a:t> </a:t>
            </a:r>
            <a:r>
              <a:rPr lang="hr-HR" b="1" dirty="0" err="1"/>
              <a:t>choose</a:t>
            </a:r>
            <a:r>
              <a:rPr lang="hr-HR" b="1" dirty="0"/>
              <a:t> to </a:t>
            </a:r>
            <a:r>
              <a:rPr lang="hr-HR" b="1" dirty="0" err="1"/>
              <a:t>be</a:t>
            </a:r>
            <a:r>
              <a:rPr lang="hr-HR" b="1" dirty="0"/>
              <a:t> </a:t>
            </a:r>
            <a:r>
              <a:rPr lang="hr-HR" b="1" dirty="0" err="1"/>
              <a:t>your</a:t>
            </a:r>
            <a:r>
              <a:rPr lang="hr-HR" b="1" dirty="0"/>
              <a:t> </a:t>
            </a:r>
            <a:r>
              <a:rPr lang="hr-HR" b="1" dirty="0" err="1"/>
              <a:t>teammates</a:t>
            </a:r>
            <a:r>
              <a:rPr lang="hr-HR" b="1" dirty="0"/>
              <a:t> on a </a:t>
            </a:r>
            <a:r>
              <a:rPr lang="hr-HR" b="1" dirty="0" err="1"/>
              <a:t>science</a:t>
            </a:r>
            <a:r>
              <a:rPr lang="hr-HR" b="1" dirty="0"/>
              <a:t> </a:t>
            </a:r>
            <a:r>
              <a:rPr lang="hr-HR" b="1" dirty="0" err="1"/>
              <a:t>project</a:t>
            </a:r>
            <a:r>
              <a:rPr lang="hr-HR" b="1" dirty="0"/>
              <a:t> </a:t>
            </a:r>
            <a:r>
              <a:rPr lang="hr-HR" b="1" dirty="0" err="1"/>
              <a:t>about</a:t>
            </a:r>
            <a:r>
              <a:rPr lang="hr-HR" b="1" dirty="0"/>
              <a:t> </a:t>
            </a:r>
            <a:r>
              <a:rPr lang="hr-HR" b="1" dirty="0" err="1"/>
              <a:t>endangeres</a:t>
            </a:r>
            <a:r>
              <a:rPr lang="hr-HR" b="1" dirty="0"/>
              <a:t> </a:t>
            </a:r>
            <a:r>
              <a:rPr lang="hr-HR" b="1" dirty="0" err="1"/>
              <a:t>animals</a:t>
            </a:r>
            <a:r>
              <a:rPr lang="hr-HR" b="1" dirty="0"/>
              <a:t>? </a:t>
            </a:r>
            <a:r>
              <a:rPr lang="hr-HR" b="1" dirty="0" err="1"/>
              <a:t>Why</a:t>
            </a:r>
            <a:r>
              <a:rPr lang="hr-HR" b="1" dirty="0"/>
              <a:t>? 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DB0F439-95EC-4A9E-B250-6FAB5AF73D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459" y="706546"/>
            <a:ext cx="6670827" cy="554333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7960244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227</Words>
  <Application>Microsoft Office PowerPoint</Application>
  <PresentationFormat>Custom</PresentationFormat>
  <Paragraphs>59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sustava Office</vt:lpstr>
      <vt:lpstr>Unit 1: Lesson 5  Dream team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sk-sivos</cp:lastModifiedBy>
  <cp:revision>74</cp:revision>
  <dcterms:created xsi:type="dcterms:W3CDTF">2021-09-01T06:25:32Z</dcterms:created>
  <dcterms:modified xsi:type="dcterms:W3CDTF">2021-10-12T07:08:18Z</dcterms:modified>
</cp:coreProperties>
</file>